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351" r:id="rId3"/>
    <p:sldId id="352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353" r:id="rId12"/>
    <p:sldId id="376" r:id="rId13"/>
    <p:sldId id="387" r:id="rId14"/>
    <p:sldId id="380" r:id="rId15"/>
    <p:sldId id="381" r:id="rId16"/>
    <p:sldId id="382" r:id="rId17"/>
    <p:sldId id="377" r:id="rId18"/>
    <p:sldId id="388" r:id="rId19"/>
    <p:sldId id="386" r:id="rId20"/>
    <p:sldId id="378" r:id="rId21"/>
    <p:sldId id="379" r:id="rId22"/>
    <p:sldId id="383" r:id="rId23"/>
    <p:sldId id="384" r:id="rId24"/>
    <p:sldId id="395" r:id="rId25"/>
    <p:sldId id="391" r:id="rId26"/>
    <p:sldId id="392" r:id="rId27"/>
    <p:sldId id="393" r:id="rId28"/>
    <p:sldId id="39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6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595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YAw79386WI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zHcsJDV3_o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75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565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7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0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80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Around The Corner - How Differential Steering Works (1937) - YouTube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11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05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모터 잡고 있으면 회전 각도 달라짐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Incremental Encoder (Shaft Encoder)- how it works - YouTube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17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45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42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57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0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30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77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180 = 1 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en-US" altLang="ko-KR" dirty="0"/>
              <a:t>90 = 0.5  ,  45 = </a:t>
            </a:r>
            <a:r>
              <a:rPr lang="en-US" altLang="ko-KR"/>
              <a:t>0.25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0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293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051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140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35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48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0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68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ebm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C270A9-EEF0-4902-9D71-AAB3821D24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-1" y="762000"/>
            <a:ext cx="12522453" cy="609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새 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283007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07F9ED-BC61-4A71-8A58-9DEC3AFF20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r="23041"/>
          <a:stretch/>
        </p:blipFill>
        <p:spPr>
          <a:xfrm rot="5400000">
            <a:off x="5965370" y="1284514"/>
            <a:ext cx="6444345" cy="47026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83336"/>
            <a:ext cx="6722772" cy="4604197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인텔리 블록 모터 상단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PC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단자에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USB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연결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E9394C-FC7E-4B25-8375-43E4D14D2A80}"/>
              </a:ext>
            </a:extLst>
          </p:cNvPr>
          <p:cNvSpPr/>
          <p:nvPr/>
        </p:nvSpPr>
        <p:spPr>
          <a:xfrm>
            <a:off x="6974676" y="5652446"/>
            <a:ext cx="985234" cy="1068946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62A521-9C2F-41FB-878C-84D7DAEB1E3D}"/>
              </a:ext>
            </a:extLst>
          </p:cNvPr>
          <p:cNvSpPr/>
          <p:nvPr/>
        </p:nvSpPr>
        <p:spPr>
          <a:xfrm>
            <a:off x="8098357" y="5476435"/>
            <a:ext cx="3074066" cy="106894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4464E76-BD9E-4DBE-8622-E6D43916024B}"/>
              </a:ext>
            </a:extLst>
          </p:cNvPr>
          <p:cNvSpPr txBox="1">
            <a:spLocks/>
          </p:cNvSpPr>
          <p:nvPr/>
        </p:nvSpPr>
        <p:spPr>
          <a:xfrm>
            <a:off x="8269617" y="4887533"/>
            <a:ext cx="3733493" cy="655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출력</a:t>
            </a:r>
            <a:r>
              <a:rPr lang="en-US" altLang="ko-KR" sz="3200" dirty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모터 단자</a:t>
            </a:r>
            <a:r>
              <a:rPr lang="en-US" altLang="ko-KR" sz="3200" dirty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33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블록 코딩 프로그램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8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5894D7-8963-49E3-8CBC-750100426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4" r="84553" b="33045"/>
          <a:stretch/>
        </p:blipFill>
        <p:spPr>
          <a:xfrm>
            <a:off x="0" y="751113"/>
            <a:ext cx="3026229" cy="61224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디스플레이에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1+1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15635A-E29A-4F4B-A404-64EAC12C9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0" t="37609" r="59107" b="46740"/>
          <a:stretch/>
        </p:blipFill>
        <p:spPr>
          <a:xfrm>
            <a:off x="5148943" y="2614897"/>
            <a:ext cx="4764769" cy="23948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537F15-DF93-4585-BBBD-C202D4FA85A0}"/>
              </a:ext>
            </a:extLst>
          </p:cNvPr>
          <p:cNvSpPr/>
          <p:nvPr/>
        </p:nvSpPr>
        <p:spPr>
          <a:xfrm>
            <a:off x="0" y="1992085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027B37-26D9-4F0E-94F9-27A3080FB0AD}"/>
              </a:ext>
            </a:extLst>
          </p:cNvPr>
          <p:cNvSpPr/>
          <p:nvPr/>
        </p:nvSpPr>
        <p:spPr>
          <a:xfrm>
            <a:off x="0" y="5009754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161194-F00C-4E7B-B493-13876010D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11" r="84911" b="32392"/>
          <a:stretch/>
        </p:blipFill>
        <p:spPr>
          <a:xfrm>
            <a:off x="-1" y="598714"/>
            <a:ext cx="2873829" cy="6257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드라이빙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베이스를 앞으로 이동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(n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회전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65C614-88C9-4373-92E8-094490B2F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03" t="29784" r="60715" b="54239"/>
          <a:stretch/>
        </p:blipFill>
        <p:spPr>
          <a:xfrm>
            <a:off x="4495798" y="2362199"/>
            <a:ext cx="6108221" cy="2547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8B36B4-7DF5-46B7-BEF3-08271560525C}"/>
              </a:ext>
            </a:extLst>
          </p:cNvPr>
          <p:cNvSpPr/>
          <p:nvPr/>
        </p:nvSpPr>
        <p:spPr>
          <a:xfrm>
            <a:off x="0" y="807761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8462C9-2EBA-4B7F-BCD6-36C95C0B51CD}"/>
              </a:ext>
            </a:extLst>
          </p:cNvPr>
          <p:cNvSpPr/>
          <p:nvPr/>
        </p:nvSpPr>
        <p:spPr>
          <a:xfrm>
            <a:off x="587830" y="989092"/>
            <a:ext cx="2285997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476211-EB32-46ED-A089-115F36237861}"/>
              </a:ext>
            </a:extLst>
          </p:cNvPr>
          <p:cNvSpPr/>
          <p:nvPr/>
        </p:nvSpPr>
        <p:spPr>
          <a:xfrm>
            <a:off x="5253026" y="3292188"/>
            <a:ext cx="549060" cy="463384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1909F-9E74-4CA1-B18E-63ACF5C7B6D0}"/>
              </a:ext>
            </a:extLst>
          </p:cNvPr>
          <p:cNvSpPr/>
          <p:nvPr/>
        </p:nvSpPr>
        <p:spPr>
          <a:xfrm>
            <a:off x="5253027" y="3836473"/>
            <a:ext cx="549060" cy="463384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C708000-4C20-455E-BB1A-BDAB1BE35D1E}"/>
              </a:ext>
            </a:extLst>
          </p:cNvPr>
          <p:cNvSpPr txBox="1">
            <a:spLocks/>
          </p:cNvSpPr>
          <p:nvPr/>
        </p:nvSpPr>
        <p:spPr>
          <a:xfrm>
            <a:off x="4691459" y="43807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A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▼ 클릭해서 각각 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B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와 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C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로 </a:t>
            </a:r>
          </a:p>
        </p:txBody>
      </p:sp>
    </p:spTree>
    <p:extLst>
      <p:ext uri="{BB962C8B-B14F-4D97-AF65-F5344CB8AC3E}">
        <p14:creationId xmlns:p14="http://schemas.microsoft.com/office/powerpoint/2010/main" val="106597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E93DF6-9CD1-433C-BFD0-34F8E16DC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57" r="84917" b="34907"/>
          <a:stretch/>
        </p:blipFill>
        <p:spPr>
          <a:xfrm>
            <a:off x="0" y="694300"/>
            <a:ext cx="3084490" cy="61637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1536964" cy="1325563"/>
          </a:xfrm>
        </p:spPr>
        <p:txBody>
          <a:bodyPr/>
          <a:lstStyle/>
          <a:p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드라이빙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베이스를 앞으로 이동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켜기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끄기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C5A77-A004-4CAD-A60B-1D6AA106B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4" t="38669" r="68045" b="38185"/>
          <a:stretch/>
        </p:blipFill>
        <p:spPr>
          <a:xfrm>
            <a:off x="5132049" y="2067541"/>
            <a:ext cx="3975463" cy="36277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55ED37-BD05-4EA9-961C-6D9390F040F6}"/>
              </a:ext>
            </a:extLst>
          </p:cNvPr>
          <p:cNvSpPr/>
          <p:nvPr/>
        </p:nvSpPr>
        <p:spPr>
          <a:xfrm>
            <a:off x="32197" y="724048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51DB13-B050-43DE-8DB5-8608F2513FEB}"/>
              </a:ext>
            </a:extLst>
          </p:cNvPr>
          <p:cNvSpPr/>
          <p:nvPr/>
        </p:nvSpPr>
        <p:spPr>
          <a:xfrm>
            <a:off x="4293" y="3246161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BA37E6-93AF-439D-BD7C-07A0B8149B11}"/>
              </a:ext>
            </a:extLst>
          </p:cNvPr>
          <p:cNvSpPr/>
          <p:nvPr/>
        </p:nvSpPr>
        <p:spPr>
          <a:xfrm>
            <a:off x="2147" y="3881518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4018CE-149B-4318-A939-23C719C93F38}"/>
              </a:ext>
            </a:extLst>
          </p:cNvPr>
          <p:cNvSpPr/>
          <p:nvPr/>
        </p:nvSpPr>
        <p:spPr>
          <a:xfrm>
            <a:off x="624015" y="6324599"/>
            <a:ext cx="1423726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69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85FA736-F4F7-4624-9CF7-F6FD7E6CD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37" r="84842" b="32491"/>
          <a:stretch/>
        </p:blipFill>
        <p:spPr>
          <a:xfrm>
            <a:off x="0" y="656823"/>
            <a:ext cx="2976150" cy="62011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192000" cy="1325563"/>
          </a:xfrm>
        </p:spPr>
        <p:txBody>
          <a:bodyPr/>
          <a:lstStyle/>
          <a:p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드라이빙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베이스를 앞으로 이동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b="1" dirty="0">
                <a:latin typeface="HY강B" panose="02030600000101010101" pitchFamily="18" charset="-127"/>
                <a:ea typeface="HY강B" panose="02030600000101010101" pitchFamily="18" charset="-127"/>
              </a:rPr>
              <a:t>속도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켜기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끄기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AB876-41AE-46E2-B666-4AFB4EE2F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6" t="39147" r="69630" b="38855"/>
          <a:stretch/>
        </p:blipFill>
        <p:spPr>
          <a:xfrm>
            <a:off x="5061397" y="1944711"/>
            <a:ext cx="3621951" cy="35610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F337F0-070E-466F-AB29-658279F16526}"/>
              </a:ext>
            </a:extLst>
          </p:cNvPr>
          <p:cNvSpPr/>
          <p:nvPr/>
        </p:nvSpPr>
        <p:spPr>
          <a:xfrm>
            <a:off x="32197" y="724048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377218-3135-4254-A2FB-DAAA90A8222C}"/>
              </a:ext>
            </a:extLst>
          </p:cNvPr>
          <p:cNvSpPr/>
          <p:nvPr/>
        </p:nvSpPr>
        <p:spPr>
          <a:xfrm>
            <a:off x="17172" y="3098054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971411-F223-415F-983A-FA3823F080E2}"/>
              </a:ext>
            </a:extLst>
          </p:cNvPr>
          <p:cNvSpPr/>
          <p:nvPr/>
        </p:nvSpPr>
        <p:spPr>
          <a:xfrm>
            <a:off x="15026" y="3733411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2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3AA65F-1CDD-4A37-B7A8-8D138E077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6"/>
          <a:stretch/>
        </p:blipFill>
        <p:spPr>
          <a:xfrm>
            <a:off x="-40252" y="875764"/>
            <a:ext cx="12283768" cy="603375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7642DE1-B33B-424A-8FC0-1D77C3AE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속도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VS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03132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원 그리기 구현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33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자동차가 회전하는 방법</a:t>
            </a:r>
          </a:p>
        </p:txBody>
      </p:sp>
      <p:pic>
        <p:nvPicPr>
          <p:cNvPr id="3" name="Around The Corner - How Differential Steering Works (1937)">
            <a:hlinkClick r:id="" action="ppaction://media"/>
            <a:extLst>
              <a:ext uri="{FF2B5EF4-FFF2-40B4-BE49-F238E27FC236}">
                <a16:creationId xmlns:a16="http://schemas.microsoft.com/office/drawing/2014/main" id="{8C325235-B48A-4D80-A760-E8AD249C8C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000" end="4277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7063" y="892628"/>
            <a:ext cx="7357873" cy="551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512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블록 코딩 프로그램 설치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</a:p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EV3 PC 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연결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49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088454-1863-43C6-9DC7-32D532874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9" r="84947" b="34425"/>
          <a:stretch/>
        </p:blipFill>
        <p:spPr>
          <a:xfrm>
            <a:off x="0" y="734096"/>
            <a:ext cx="2923504" cy="61133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모터 각도 표시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DF20D-AAA8-44F0-A725-7AE86BDBB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5" t="31242" r="65035" b="47348"/>
          <a:stretch/>
        </p:blipFill>
        <p:spPr>
          <a:xfrm>
            <a:off x="4510502" y="2293319"/>
            <a:ext cx="4812175" cy="33807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408950-F2F6-45D4-AD10-2038C3AE6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0" t="8386" r="72271" b="85263"/>
          <a:stretch/>
        </p:blipFill>
        <p:spPr>
          <a:xfrm>
            <a:off x="2985193" y="739656"/>
            <a:ext cx="3341421" cy="10028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45DE1CD-13B6-4ECF-8E84-6C0FAD29BBD0}"/>
              </a:ext>
            </a:extLst>
          </p:cNvPr>
          <p:cNvSpPr/>
          <p:nvPr/>
        </p:nvSpPr>
        <p:spPr>
          <a:xfrm>
            <a:off x="0" y="2145017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2B3866-A92E-4C87-853C-679E52ADDF55}"/>
              </a:ext>
            </a:extLst>
          </p:cNvPr>
          <p:cNvSpPr/>
          <p:nvPr/>
        </p:nvSpPr>
        <p:spPr>
          <a:xfrm>
            <a:off x="0" y="923413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B5D3D0-41E8-41B2-B3DE-50CC3F89A35D}"/>
              </a:ext>
            </a:extLst>
          </p:cNvPr>
          <p:cNvSpPr/>
          <p:nvPr/>
        </p:nvSpPr>
        <p:spPr>
          <a:xfrm>
            <a:off x="587830" y="6001556"/>
            <a:ext cx="1608018" cy="431442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D661675-FB9B-451E-9419-487EA32033F3}"/>
              </a:ext>
            </a:extLst>
          </p:cNvPr>
          <p:cNvCxnSpPr>
            <a:cxnSpLocks/>
            <a:stCxn id="8" idx="2"/>
            <a:endCxn id="7" idx="2"/>
          </p:cNvCxnSpPr>
          <p:nvPr/>
        </p:nvCxnSpPr>
        <p:spPr>
          <a:xfrm rot="16200000" flipH="1">
            <a:off x="3820509" y="2577941"/>
            <a:ext cx="3931477" cy="2260686"/>
          </a:xfrm>
          <a:prstGeom prst="bentConnector5">
            <a:avLst>
              <a:gd name="adj1" fmla="val 11427"/>
              <a:gd name="adj2" fmla="val -31840"/>
              <a:gd name="adj3" fmla="val 113677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309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5451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서보모터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구조</a:t>
            </a:r>
          </a:p>
        </p:txBody>
      </p:sp>
      <p:pic>
        <p:nvPicPr>
          <p:cNvPr id="3" name="Incremental Encoder (Shaft Encoder)- how it works">
            <a:hlinkClick r:id="" action="ppaction://media"/>
            <a:extLst>
              <a:ext uri="{FF2B5EF4-FFF2-40B4-BE49-F238E27FC236}">
                <a16:creationId xmlns:a16="http://schemas.microsoft.com/office/drawing/2014/main" id="{CAD2415D-002E-41DB-AD6B-B53AD093AB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9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100" y="1004886"/>
            <a:ext cx="11353800" cy="63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1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90B79D8-FE8B-45DC-8C18-CEA6DA4D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28" r="84577" b="32303"/>
          <a:stretch/>
        </p:blipFill>
        <p:spPr>
          <a:xfrm>
            <a:off x="-1" y="965914"/>
            <a:ext cx="2865549" cy="58783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제자리 턴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a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343A50-5F8B-4666-B92C-560623260F82}"/>
              </a:ext>
            </a:extLst>
          </p:cNvPr>
          <p:cNvSpPr/>
          <p:nvPr/>
        </p:nvSpPr>
        <p:spPr>
          <a:xfrm>
            <a:off x="-1" y="965914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4BF85B-4A68-4E87-A9BE-2C3DF0AED71A}"/>
              </a:ext>
            </a:extLst>
          </p:cNvPr>
          <p:cNvSpPr/>
          <p:nvPr/>
        </p:nvSpPr>
        <p:spPr>
          <a:xfrm>
            <a:off x="587829" y="1124828"/>
            <a:ext cx="2226205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A53DB4-1DA8-4220-8F2A-1D23050AF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99" t="40211" r="39419" b="50000"/>
          <a:stretch/>
        </p:blipFill>
        <p:spPr>
          <a:xfrm>
            <a:off x="4913290" y="2775397"/>
            <a:ext cx="6236674" cy="16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2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68F394-17FA-435F-9129-641B2E1E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29" r="85053" b="32592"/>
          <a:stretch/>
        </p:blipFill>
        <p:spPr>
          <a:xfrm>
            <a:off x="0" y="945189"/>
            <a:ext cx="2807594" cy="59128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제자리 턴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B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173594-90AC-4FE9-86C7-02A1B9F16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34" t="38379" r="49209" b="50820"/>
          <a:stretch/>
        </p:blipFill>
        <p:spPr>
          <a:xfrm>
            <a:off x="4272475" y="2118113"/>
            <a:ext cx="6297401" cy="18481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91E30E-DC7B-44C0-9022-0904A1A0B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29" t="38379" r="28410" b="50820"/>
          <a:stretch/>
        </p:blipFill>
        <p:spPr>
          <a:xfrm>
            <a:off x="4272475" y="3966231"/>
            <a:ext cx="6423430" cy="18481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7FD6FD-557F-4CAD-AABD-0D0DF00753D7}"/>
              </a:ext>
            </a:extLst>
          </p:cNvPr>
          <p:cNvSpPr/>
          <p:nvPr/>
        </p:nvSpPr>
        <p:spPr>
          <a:xfrm>
            <a:off x="0" y="3290551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3289EF-3A0B-4EA2-AB79-B615F8E1333E}"/>
              </a:ext>
            </a:extLst>
          </p:cNvPr>
          <p:cNvSpPr/>
          <p:nvPr/>
        </p:nvSpPr>
        <p:spPr>
          <a:xfrm>
            <a:off x="587830" y="1113098"/>
            <a:ext cx="2219764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77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동작 </a:t>
            </a:r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블럭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313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709BFB4-EF34-49C8-A94A-CAE3BA4AF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39" r="85000" b="35164"/>
          <a:stretch/>
        </p:blipFill>
        <p:spPr>
          <a:xfrm>
            <a:off x="0" y="1287888"/>
            <a:ext cx="2762518" cy="55670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오른쪽으로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180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AEB1D8-25DC-4C98-8C3C-A856144C9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92" t="46866" r="48926" b="30567"/>
          <a:stretch/>
        </p:blipFill>
        <p:spPr>
          <a:xfrm>
            <a:off x="4278682" y="2293318"/>
            <a:ext cx="4782106" cy="33807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77BB90-5AF8-49B8-B1B2-55B4934A3A6D}"/>
              </a:ext>
            </a:extLst>
          </p:cNvPr>
          <p:cNvSpPr/>
          <p:nvPr/>
        </p:nvSpPr>
        <p:spPr>
          <a:xfrm>
            <a:off x="0" y="1927343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9CF094-A6EE-4D12-AB7A-A333C0F6E229}"/>
              </a:ext>
            </a:extLst>
          </p:cNvPr>
          <p:cNvSpPr/>
          <p:nvPr/>
        </p:nvSpPr>
        <p:spPr>
          <a:xfrm>
            <a:off x="587830" y="2566799"/>
            <a:ext cx="2174688" cy="45329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17FA1AC-7CC8-4250-9A74-232496A4B062}"/>
              </a:ext>
            </a:extLst>
          </p:cNvPr>
          <p:cNvSpPr txBox="1">
            <a:spLocks/>
          </p:cNvSpPr>
          <p:nvPr/>
        </p:nvSpPr>
        <p:spPr>
          <a:xfrm>
            <a:off x="4278682" y="5433412"/>
            <a:ext cx="6319978" cy="1263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“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직선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:0”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클릭 시 각도 조절 탭</a:t>
            </a:r>
            <a:endParaRPr lang="en-US" altLang="ko-KR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오른쪽 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100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되도록</a:t>
            </a:r>
          </a:p>
        </p:txBody>
      </p:sp>
    </p:spTree>
    <p:extLst>
      <p:ext uri="{BB962C8B-B14F-4D97-AF65-F5344CB8AC3E}">
        <p14:creationId xmlns:p14="http://schemas.microsoft.com/office/powerpoint/2010/main" val="1332089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오른쪽으로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90</a:t>
            </a:r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도  회전 횟수 줄여서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FD231F-7882-4BA1-9B8A-8E5195C0C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2" t="46962" r="49243" b="43490"/>
          <a:stretch/>
        </p:blipFill>
        <p:spPr>
          <a:xfrm>
            <a:off x="4019908" y="2595092"/>
            <a:ext cx="4900412" cy="15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08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ABEBE9-0517-4CE3-BE50-5A6A4FC48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39" r="84842" b="34232"/>
          <a:stretch/>
        </p:blipFill>
        <p:spPr>
          <a:xfrm>
            <a:off x="0" y="734095"/>
            <a:ext cx="3013656" cy="61113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사각형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AF6A2C-FEC1-4286-96E1-71F39C2933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99" t="41465" r="49349" b="40983"/>
          <a:stretch/>
        </p:blipFill>
        <p:spPr>
          <a:xfrm>
            <a:off x="4700787" y="2565799"/>
            <a:ext cx="5178230" cy="27882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90EDF7-9A69-4DA3-908C-081C777F1C6D}"/>
              </a:ext>
            </a:extLst>
          </p:cNvPr>
          <p:cNvSpPr/>
          <p:nvPr/>
        </p:nvSpPr>
        <p:spPr>
          <a:xfrm>
            <a:off x="25758" y="3840478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4067BB-5B61-4D5A-B63C-D9B8364157D2}"/>
              </a:ext>
            </a:extLst>
          </p:cNvPr>
          <p:cNvSpPr/>
          <p:nvPr/>
        </p:nvSpPr>
        <p:spPr>
          <a:xfrm>
            <a:off x="0" y="1368945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9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팔각형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직각 삼각형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01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88E075-E87C-4064-A976-5EB723257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5"/>
          <a:stretch/>
        </p:blipFill>
        <p:spPr>
          <a:xfrm>
            <a:off x="-526279" y="903514"/>
            <a:ext cx="13298985" cy="5954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MINDSTORMS Commander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다운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3A1167-42F7-4020-9AC5-58369E0C29E2}"/>
              </a:ext>
            </a:extLst>
          </p:cNvPr>
          <p:cNvSpPr/>
          <p:nvPr/>
        </p:nvSpPr>
        <p:spPr>
          <a:xfrm>
            <a:off x="5390322" y="4267200"/>
            <a:ext cx="1382486" cy="3701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7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1309BB-2EB3-4E4D-A244-A7BA28032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06" y="670024"/>
            <a:ext cx="8748518" cy="61879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설치 프로그램 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3A1167-42F7-4020-9AC5-58369E0C29E2}"/>
              </a:ext>
            </a:extLst>
          </p:cNvPr>
          <p:cNvSpPr/>
          <p:nvPr/>
        </p:nvSpPr>
        <p:spPr>
          <a:xfrm>
            <a:off x="3626836" y="2090057"/>
            <a:ext cx="2556249" cy="275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0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19BB4D-B906-496F-89F8-3869EDFC0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16" y="1588610"/>
            <a:ext cx="4709568" cy="36807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Next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클릭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3A1167-42F7-4020-9AC5-58369E0C29E2}"/>
              </a:ext>
            </a:extLst>
          </p:cNvPr>
          <p:cNvSpPr/>
          <p:nvPr/>
        </p:nvSpPr>
        <p:spPr>
          <a:xfrm>
            <a:off x="6620408" y="4865914"/>
            <a:ext cx="945163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5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F8488E4-1A29-41A1-AF46-7A0EE8CCC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16" y="1588610"/>
            <a:ext cx="4709568" cy="36807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진행중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065C91-F234-4CE2-A1A1-116B04C6E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8"/>
          <a:stretch/>
        </p:blipFill>
        <p:spPr>
          <a:xfrm>
            <a:off x="0" y="6690575"/>
            <a:ext cx="12192000" cy="1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8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F8488E4-1A29-41A1-AF46-7A0EE8CCC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16" y="1588610"/>
            <a:ext cx="4709568" cy="36807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1928849" cy="4855758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만약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Status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바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안올라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가면 작업표시줄에 있는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관리자 권한 요청 허용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25B53F-8DF6-42C0-89E2-4C95C6BA1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7" r="62856" b="-4739"/>
          <a:stretch/>
        </p:blipFill>
        <p:spPr>
          <a:xfrm>
            <a:off x="0" y="6407239"/>
            <a:ext cx="12192000" cy="13255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FFE4D9-D7A9-43F7-B9EE-653505EBB931}"/>
              </a:ext>
            </a:extLst>
          </p:cNvPr>
          <p:cNvSpPr/>
          <p:nvPr/>
        </p:nvSpPr>
        <p:spPr>
          <a:xfrm>
            <a:off x="5771168" y="6333645"/>
            <a:ext cx="867891" cy="601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70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Finish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62B6A9-A124-499B-B380-1FA755BD1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16" y="1588610"/>
            <a:ext cx="4709568" cy="36807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6E0BB6-BDB9-4EEB-8C01-99E539E9EA8D}"/>
              </a:ext>
            </a:extLst>
          </p:cNvPr>
          <p:cNvSpPr/>
          <p:nvPr/>
        </p:nvSpPr>
        <p:spPr>
          <a:xfrm>
            <a:off x="6631294" y="4855028"/>
            <a:ext cx="912506" cy="326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2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059478" cy="3037844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바탕화면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or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시작 메뉴에 있는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EV3 Classroom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프로그램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0486B-D136-40C2-84DE-044FC7D208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40" y="1415143"/>
            <a:ext cx="8660120" cy="474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95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4292</TotalTime>
  <Words>218</Words>
  <Application>Microsoft Office PowerPoint</Application>
  <PresentationFormat>와이드스크린</PresentationFormat>
  <Paragraphs>60</Paragraphs>
  <Slides>28</Slides>
  <Notes>22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Apple SD Gothic Neo</vt:lpstr>
      <vt:lpstr>HY강B</vt:lpstr>
      <vt:lpstr>맑은 고딕</vt:lpstr>
      <vt:lpstr>Arial</vt:lpstr>
      <vt:lpstr>Office 테마</vt:lpstr>
      <vt:lpstr>PowerPoint 프레젠테이션</vt:lpstr>
      <vt:lpstr>PowerPoint 프레젠테이션</vt:lpstr>
      <vt:lpstr>MINDSTORMS Commander 다운</vt:lpstr>
      <vt:lpstr>설치 프로그램 실행</vt:lpstr>
      <vt:lpstr>Next 클릭</vt:lpstr>
      <vt:lpstr>진행중..</vt:lpstr>
      <vt:lpstr>만약 Status 바 안올라 가면 작업표시줄에 있는 관리자 권한 요청 허용</vt:lpstr>
      <vt:lpstr>Finish 클릭</vt:lpstr>
      <vt:lpstr>바탕화면 or 시작 메뉴에 있는 EV3 Classroom 프로그램 실행</vt:lpstr>
      <vt:lpstr>새 프로젝트 생성</vt:lpstr>
      <vt:lpstr>인텔리 블록 모터 상단  PC 단자에 USB 연결 </vt:lpstr>
      <vt:lpstr>PowerPoint 프레젠테이션</vt:lpstr>
      <vt:lpstr>디스플레이에 1+1 출력</vt:lpstr>
      <vt:lpstr>드라이빙 베이스를 앞으로 이동 (n회전)</vt:lpstr>
      <vt:lpstr>드라이빙 베이스를 앞으로 이동 (켜기-끄기)</vt:lpstr>
      <vt:lpstr>드라이빙 베이스를 앞으로 이동(속도 켜기-끄기)</vt:lpstr>
      <vt:lpstr>속도 VS 출력</vt:lpstr>
      <vt:lpstr>PowerPoint 프레젠테이션</vt:lpstr>
      <vt:lpstr>자동차가 회전하는 방법</vt:lpstr>
      <vt:lpstr>모터 각도 표시</vt:lpstr>
      <vt:lpstr>서보모터 구조</vt:lpstr>
      <vt:lpstr>제자리 턴 a</vt:lpstr>
      <vt:lpstr>제자리 턴 B</vt:lpstr>
      <vt:lpstr>PowerPoint 프레젠테이션</vt:lpstr>
      <vt:lpstr>오른쪽으로 180도</vt:lpstr>
      <vt:lpstr>오른쪽으로 90도  회전 횟수 줄여서</vt:lpstr>
      <vt:lpstr>사각형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cp:lastModifiedBy>유선권</cp:lastModifiedBy>
  <cp:revision>235</cp:revision>
  <dcterms:created xsi:type="dcterms:W3CDTF">2018-07-10T08:27:50Z</dcterms:created>
  <dcterms:modified xsi:type="dcterms:W3CDTF">2022-01-01T06:39:35Z</dcterms:modified>
</cp:coreProperties>
</file>